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32e17882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32e17882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2e17882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2e17882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2e178821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2e178821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2e17882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2e17882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2e178821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2e178821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acMK93A-FSY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docs.unity3d.com/Packages/com.unity.animation.rigging@0.2/manual/index.html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Animation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Cole Mollica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25" y="1127700"/>
            <a:ext cx="31275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rigged character with at least 2 bones.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bones weight must be be painted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Animation Rigging Package needs to be installed in unity 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168" y="1231399"/>
            <a:ext cx="3729157" cy="22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Setup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rig builder and animator component needs to be added to your character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Rigs than need to be added to character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child in the rig needs a Two Bone IK Constraint.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tip transform and/or mid and/or root transform </a:t>
            </a:r>
            <a:r>
              <a:rPr lang="en"/>
              <a:t>needs</a:t>
            </a:r>
            <a:r>
              <a:rPr lang="en"/>
              <a:t> to be specified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Two Bone IK Constraint will then generate a Target and Hint transform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 can be found of next slide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00" y="1396271"/>
            <a:ext cx="2228275" cy="12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Tip, Mid, Root Example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75" y="2078721"/>
            <a:ext cx="2228274" cy="161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988" y="2071288"/>
            <a:ext cx="2228275" cy="16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225" y="2078725"/>
            <a:ext cx="2417875" cy="16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39600" y="1671100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Root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683025" y="1633000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735250" y="1633000"/>
            <a:ext cx="15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and Hint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target transform </a:t>
            </a:r>
            <a:r>
              <a:rPr lang="en"/>
              <a:t>controls</a:t>
            </a:r>
            <a:r>
              <a:rPr lang="en"/>
              <a:t> the position of the tip, which will cascade upwards and control the position of the mid and the root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hint transform is similar to the target, but its effect are more similar to </a:t>
            </a:r>
            <a:r>
              <a:rPr lang="en"/>
              <a:t>controlling</a:t>
            </a:r>
            <a:r>
              <a:rPr lang="en"/>
              <a:t> the rotation instead of position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manipulating these two transforms complex movement animations can be generated using scripts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00" y="1635788"/>
            <a:ext cx="3251333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47075" y="2638775"/>
            <a:ext cx="39999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Unity’s YouTube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25" u="sng">
                <a:solidFill>
                  <a:schemeClr val="hlink"/>
                </a:solidFill>
                <a:hlinkClick r:id="rId3"/>
              </a:rPr>
              <a:t>https://www.youtube.com/watch?v=acMK93A-FSY</a:t>
            </a:r>
            <a:endParaRPr sz="13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25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250" y="1520675"/>
            <a:ext cx="1491550" cy="10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511650" y="2638775"/>
            <a:ext cx="39999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/>
              <a:t>Animation Rigging Package Manual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325" u="sng">
                <a:solidFill>
                  <a:schemeClr val="hlink"/>
                </a:solidFill>
                <a:hlinkClick r:id="rId5"/>
              </a:rPr>
              <a:t>https://docs.unity3d.com/Packages/com.unity.animation.rigging@0.2/manual/index.html</a:t>
            </a:r>
            <a:endParaRPr sz="13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25"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b="0" l="-3466" r="0" t="0"/>
          <a:stretch/>
        </p:blipFill>
        <p:spPr>
          <a:xfrm>
            <a:off x="5499138" y="1473463"/>
            <a:ext cx="2024924" cy="11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